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>
        <p:scale>
          <a:sx n="90" d="100"/>
          <a:sy n="90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Breaking down the </a:t>
            </a:r>
            <a:br>
              <a:rPr lang="en-US" dirty="0" smtClean="0"/>
            </a:br>
            <a:r>
              <a:rPr lang="en-US" dirty="0" err="1" smtClean="0"/>
              <a:t>ap</a:t>
            </a:r>
            <a:r>
              <a:rPr lang="en-US" dirty="0"/>
              <a:t> </a:t>
            </a:r>
            <a:r>
              <a:rPr lang="en-US" dirty="0" smtClean="0"/>
              <a:t>essay prompt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the prompt asking?</a:t>
            </a:r>
          </a:p>
          <a:p>
            <a:r>
              <a:rPr lang="en-US" dirty="0" smtClean="0"/>
              <a:t>How do you read/annotate for purpose?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596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203944"/>
            <a:ext cx="9352923" cy="25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you read and annotate, what should you focus on when planning your essay?</a:t>
            </a:r>
            <a:endParaRPr lang="en-US" dirty="0"/>
          </a:p>
          <a:p>
            <a:r>
              <a:rPr lang="en-US" dirty="0" smtClean="0"/>
              <a:t>The relationship between father &amp; son.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What details from your reading should you use to support your thesis/essay?</a:t>
            </a:r>
          </a:p>
          <a:p>
            <a:r>
              <a:rPr lang="en-US" dirty="0" smtClean="0"/>
              <a:t>POV, Details, Syntax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4603" y="5890436"/>
            <a:ext cx="8534400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– ANALYSIS &amp; WRITING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48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203944"/>
            <a:ext cx="9352923" cy="2587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What questions do you have?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0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Breaking down the </a:t>
            </a:r>
            <a:br>
              <a:rPr lang="en-US" dirty="0" smtClean="0"/>
            </a:br>
            <a:r>
              <a:rPr lang="en-US" dirty="0" err="1" smtClean="0"/>
              <a:t>ap</a:t>
            </a:r>
            <a:r>
              <a:rPr lang="en-US" dirty="0"/>
              <a:t> </a:t>
            </a:r>
            <a:r>
              <a:rPr lang="en-US" dirty="0" smtClean="0"/>
              <a:t>essay prompt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20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79" y="1848293"/>
            <a:ext cx="11464871" cy="8382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8017" y="3274827"/>
            <a:ext cx="10462254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&amp; ANALYSIS: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should you annotate?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8017" y="4830725"/>
            <a:ext cx="8534400" cy="1116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&amp; WRITING: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connections should you make and ultimately write about?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25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79" y="1848293"/>
            <a:ext cx="11464871" cy="8382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8017" y="3274827"/>
            <a:ext cx="10462254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&amp; ANALYSIS: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should you annotate?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8017" y="4830725"/>
            <a:ext cx="8534400" cy="1116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&amp; WRITING: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connections should you make and ultimately write about?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5898" y="3378735"/>
            <a:ext cx="5940055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Literary/poetic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Explanations for children from adults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5898" y="5785237"/>
            <a:ext cx="6451952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the poets explore the adult/child relationship &amp; navigate children’s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the poets use literary devices to do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6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68017" y="3274827"/>
            <a:ext cx="10462254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&amp; ANALYSIS: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should you annotate?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8017" y="4830725"/>
            <a:ext cx="8534400" cy="1116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&amp; WRITING: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connections should you make and ultimately write about?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84" y="811950"/>
            <a:ext cx="11537647" cy="144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53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68017" y="3274827"/>
            <a:ext cx="10462254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&amp; ANALYSIS: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should you annotate?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8017" y="4830725"/>
            <a:ext cx="8534400" cy="1116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&amp; WRITING: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connections should you make and ultimately write about?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56" y="997455"/>
            <a:ext cx="11537647" cy="14492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65898" y="3378735"/>
            <a:ext cx="5940055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Q3 – GO TO VEGAS!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Text to annotate.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2856" y="5785237"/>
            <a:ext cx="10144994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a character interacts/reflects/experiences past events.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those past events have affected or shaped the character throughout the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the character’s experiences have contributed to the meaning of the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37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mean, the meaning of the work as a whole?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736650"/>
            <a:ext cx="10387825" cy="3196857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800" b="1" dirty="0" smtClean="0"/>
              <a:t>Consider: What is the purpose of the piece?  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Offred’s</a:t>
            </a:r>
            <a:r>
              <a:rPr lang="en-US" dirty="0"/>
              <a:t> </a:t>
            </a:r>
            <a:r>
              <a:rPr lang="en-US" dirty="0" smtClean="0"/>
              <a:t>past…lived a normal life, husband, child, freedom, etc.  Stuff happens…</a:t>
            </a:r>
            <a:r>
              <a:rPr lang="en-US" dirty="0" err="1" smtClean="0"/>
              <a:t>Offred</a:t>
            </a:r>
            <a:r>
              <a:rPr lang="en-US" dirty="0" smtClean="0"/>
              <a:t> is forced to be a handmaid…</a:t>
            </a:r>
          </a:p>
          <a:p>
            <a:pPr lvl="1"/>
            <a:r>
              <a:rPr lang="en-US" dirty="0" err="1" smtClean="0"/>
              <a:t>Offred’s</a:t>
            </a:r>
            <a:r>
              <a:rPr lang="en-US" dirty="0" smtClean="0"/>
              <a:t> past life, affects her actions in the present.  She has hope that her family will be reunited once again.  Her relationship with the past causes her to have a will of survival.  </a:t>
            </a:r>
            <a:r>
              <a:rPr lang="en-US" dirty="0" err="1" smtClean="0"/>
              <a:t>Offred’s</a:t>
            </a:r>
            <a:r>
              <a:rPr lang="en-US" dirty="0" smtClean="0"/>
              <a:t> relationship with the past, helps to create and support the theme of Rebellion throughout the novel. 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commentary of what can happen when only a few are given the option of holding all the power, or speculative fiction/dystopian view of how a world we know can shift to this dictatorship society.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19" y="161027"/>
            <a:ext cx="11537647" cy="144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44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461" y="1711288"/>
            <a:ext cx="11245249" cy="154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5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50" y="1607829"/>
            <a:ext cx="11383425" cy="212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2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203944"/>
            <a:ext cx="8534400" cy="25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are the literary devices that you’re being asked to explore?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4603" y="5890436"/>
            <a:ext cx="8534400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- READING &amp; ANALYSIS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4923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84" y="1687476"/>
            <a:ext cx="11716268" cy="197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71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82" y="1929699"/>
            <a:ext cx="11614371" cy="150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48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00" y="350542"/>
            <a:ext cx="9989067" cy="622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21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46" y="1781285"/>
            <a:ext cx="11645802" cy="128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15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00" y="216195"/>
            <a:ext cx="10781525" cy="640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99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11" y="1845524"/>
            <a:ext cx="11591814" cy="111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7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203944"/>
            <a:ext cx="8534400" cy="25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are the literary devices that you’re being asked to explore?</a:t>
            </a:r>
          </a:p>
          <a:p>
            <a:r>
              <a:rPr lang="en-US" dirty="0" smtClean="0"/>
              <a:t>Point of View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Syntax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4603" y="5890436"/>
            <a:ext cx="8534400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- READING &amp; ANALYSIS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453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203944"/>
            <a:ext cx="9352923" cy="25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 these mean, and how can you examine/annotate these while you read?</a:t>
            </a:r>
          </a:p>
          <a:p>
            <a:r>
              <a:rPr lang="en-US" dirty="0" smtClean="0"/>
              <a:t>Point of View – the perspective from which the text is told.</a:t>
            </a:r>
          </a:p>
          <a:p>
            <a:r>
              <a:rPr lang="en-US" dirty="0" smtClean="0"/>
              <a:t>Details – Imagery, internal/external dialogue, setting, description, etc.</a:t>
            </a:r>
          </a:p>
          <a:p>
            <a:r>
              <a:rPr lang="en-US" dirty="0" smtClean="0"/>
              <a:t>Syntax – Punctuation, flow, paragraphs/sentences, etc.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4603" y="5890436"/>
            <a:ext cx="8534400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- READING &amp; ANALYSIS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1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203944"/>
            <a:ext cx="9352923" cy="25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are you using those devices to actually end up focusing your writing about?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4603" y="5890436"/>
            <a:ext cx="8534400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– ANALYSIS &amp; WRITING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36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203944"/>
            <a:ext cx="9352923" cy="25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are you using those devices to actually end up focusing your writing about?</a:t>
            </a:r>
          </a:p>
          <a:p>
            <a:r>
              <a:rPr lang="en-US" dirty="0" smtClean="0"/>
              <a:t>“Characterizing the relationship between the young man and his father”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4603" y="5890436"/>
            <a:ext cx="8534400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– ANALYSIS &amp; WRITING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553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203944"/>
            <a:ext cx="9352923" cy="25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you read and annotate, what should you focus on when planning your essay?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4603" y="5890436"/>
            <a:ext cx="8534400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– ANALYSIS &amp; WRITING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324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203944"/>
            <a:ext cx="9352923" cy="25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you read and annotate, what should you focus on when planning your essay?</a:t>
            </a:r>
            <a:endParaRPr lang="en-US" dirty="0"/>
          </a:p>
          <a:p>
            <a:r>
              <a:rPr lang="en-US" dirty="0" smtClean="0"/>
              <a:t>The relationship between father &amp; son.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4603" y="5890436"/>
            <a:ext cx="8534400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– ANALYSIS &amp; WRITING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121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203944"/>
            <a:ext cx="9352923" cy="25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you read and annotate, what should you focus on when planning your essay?</a:t>
            </a:r>
            <a:endParaRPr lang="en-US" dirty="0"/>
          </a:p>
          <a:p>
            <a:r>
              <a:rPr lang="en-US" dirty="0" smtClean="0"/>
              <a:t>The relationship between father &amp; son.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What details should you use to support?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3" y="241892"/>
            <a:ext cx="9954401" cy="27682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4603" y="5890436"/>
            <a:ext cx="8534400" cy="854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– ANALYSIS &amp; WRITING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688039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375</TotalTime>
  <Words>612</Words>
  <Application>Microsoft Office PowerPoint</Application>
  <PresentationFormat>Widescreen</PresentationFormat>
  <Paragraphs>67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Slice</vt:lpstr>
      <vt:lpstr>Breaking down the  ap essay prompt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Breaking down the  ap essay prompt</vt:lpstr>
      <vt:lpstr>PowerPoint Presentation</vt:lpstr>
      <vt:lpstr>PowerPoint Presentation</vt:lpstr>
      <vt:lpstr>PowerPoint Presentation</vt:lpstr>
      <vt:lpstr>PowerPoint Presentation</vt:lpstr>
      <vt:lpstr>What does it mean, the meaning of the work as a whole?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down the  ap essay prompt</dc:title>
  <dc:creator>Frost, Timothy</dc:creator>
  <cp:lastModifiedBy>Frost, Timothy</cp:lastModifiedBy>
  <cp:revision>11</cp:revision>
  <dcterms:created xsi:type="dcterms:W3CDTF">2020-01-09T16:51:09Z</dcterms:created>
  <dcterms:modified xsi:type="dcterms:W3CDTF">2020-01-10T16:07:57Z</dcterms:modified>
</cp:coreProperties>
</file>